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17"/>
  </p:notesMasterIdLst>
  <p:sldIdLst>
    <p:sldId id="257" r:id="rId2"/>
    <p:sldId id="269" r:id="rId3"/>
    <p:sldId id="267" r:id="rId4"/>
    <p:sldId id="265" r:id="rId5"/>
    <p:sldId id="271" r:id="rId6"/>
    <p:sldId id="256" r:id="rId7"/>
    <p:sldId id="270" r:id="rId8"/>
    <p:sldId id="258" r:id="rId9"/>
    <p:sldId id="272" r:id="rId10"/>
    <p:sldId id="261" r:id="rId11"/>
    <p:sldId id="273" r:id="rId12"/>
    <p:sldId id="259" r:id="rId13"/>
    <p:sldId id="262" r:id="rId14"/>
    <p:sldId id="263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99"/>
    <a:srgbClr val="EF11B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5560" autoAdjust="0"/>
  </p:normalViewPr>
  <p:slideViewPr>
    <p:cSldViewPr>
      <p:cViewPr>
        <p:scale>
          <a:sx n="80" d="100"/>
          <a:sy n="80" d="100"/>
        </p:scale>
        <p:origin x="-1056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CF4B0-3736-406A-9526-C86DC4347A4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84248-801B-41A7-9FEB-1A078D6215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8630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8521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Show students the slide and ask </a:t>
            </a:r>
            <a:r>
              <a:rPr lang="zh-CN" altLang="en-US" baseline="0" dirty="0" smtClean="0"/>
              <a:t>这是什么？</a:t>
            </a:r>
            <a:endParaRPr lang="en-US" altLang="zh-CN" baseline="0" dirty="0" smtClean="0"/>
          </a:p>
          <a:p>
            <a:pPr marL="0" indent="0">
              <a:buNone/>
            </a:pP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Guide students attentions towards the title and the first line: 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does the title and the first line say?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is the contents in the covered area?</a:t>
            </a:r>
          </a:p>
          <a:p>
            <a:pPr marL="228600" indent="-228600">
              <a:buAutoNum type="alphaLcParenR"/>
            </a:pPr>
            <a:r>
              <a:rPr lang="en-US" altLang="zh-CN" baseline="0" dirty="0" smtClean="0"/>
              <a:t>What is the purpose of this post?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Skim the article:</a:t>
            </a:r>
          </a:p>
          <a:p>
            <a:pPr marL="228600" indent="-228600">
              <a:buAutoNum type="arabicPeriod"/>
            </a:pPr>
            <a:r>
              <a:rPr lang="en-US" dirty="0" smtClean="0"/>
              <a:t>Circle the words of</a:t>
            </a:r>
            <a:r>
              <a:rPr lang="en-US" baseline="0" dirty="0" smtClean="0"/>
              <a:t> the types of people. Repeated words?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Skim the article:</a:t>
            </a:r>
          </a:p>
          <a:p>
            <a:pPr marL="228600" indent="-228600">
              <a:buAutoNum type="arabicPeriod"/>
            </a:pPr>
            <a:r>
              <a:rPr lang="en-US" dirty="0" smtClean="0"/>
              <a:t>Circle the words of</a:t>
            </a:r>
            <a:r>
              <a:rPr lang="en-US" baseline="0" dirty="0" smtClean="0"/>
              <a:t> the types of people. Repeated words?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Skim the article:</a:t>
            </a:r>
          </a:p>
          <a:p>
            <a:pPr marL="228600" indent="-228600">
              <a:buAutoNum type="arabicPeriod"/>
            </a:pPr>
            <a:r>
              <a:rPr lang="en-US" dirty="0" smtClean="0"/>
              <a:t>Circle the words of</a:t>
            </a:r>
            <a:r>
              <a:rPr lang="en-US" baseline="0" dirty="0" smtClean="0"/>
              <a:t> the types of people. Repeated words?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852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Show students the slide and ask </a:t>
            </a:r>
            <a:r>
              <a:rPr lang="zh-CN" altLang="en-US" baseline="0" dirty="0" smtClean="0"/>
              <a:t>这是什么？</a:t>
            </a:r>
            <a:endParaRPr lang="en-US" altLang="zh-CN" baseline="0" dirty="0" smtClean="0"/>
          </a:p>
          <a:p>
            <a:pPr marL="0" indent="0">
              <a:buNone/>
            </a:pP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Guide students attentions towards the title and the first line: 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does the title and the first line say?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is the contents in the covered area?</a:t>
            </a:r>
          </a:p>
          <a:p>
            <a:pPr marL="228600" indent="-228600">
              <a:buAutoNum type="alphaLcParenR"/>
            </a:pPr>
            <a:r>
              <a:rPr lang="en-US" altLang="zh-CN" baseline="0" dirty="0" smtClean="0"/>
              <a:t>What is the purpose of this post?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Show students the slide and ask </a:t>
            </a:r>
            <a:r>
              <a:rPr lang="zh-CN" altLang="en-US" baseline="0" dirty="0" smtClean="0"/>
              <a:t>这是什么？</a:t>
            </a:r>
            <a:endParaRPr lang="en-US" altLang="zh-CN" baseline="0" dirty="0" smtClean="0"/>
          </a:p>
          <a:p>
            <a:pPr marL="0" indent="0">
              <a:buNone/>
            </a:pP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Guide students attentions towards the title and the first line: 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does the title and the first line say?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is the contents in the covered area?</a:t>
            </a:r>
          </a:p>
          <a:p>
            <a:pPr marL="228600" indent="-228600">
              <a:buAutoNum type="alphaLcParenR"/>
            </a:pPr>
            <a:r>
              <a:rPr lang="en-US" altLang="zh-CN" baseline="0" dirty="0" smtClean="0"/>
              <a:t>What is the purpose of this post?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Show students the slide and ask </a:t>
            </a:r>
            <a:r>
              <a:rPr lang="zh-CN" altLang="en-US" baseline="0" dirty="0" smtClean="0"/>
              <a:t>这是什么？</a:t>
            </a:r>
            <a:endParaRPr lang="en-US" altLang="zh-CN" baseline="0" dirty="0" smtClean="0"/>
          </a:p>
          <a:p>
            <a:pPr marL="0" indent="0">
              <a:buNone/>
            </a:pP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Guide students attentions towards the title and the first line: 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does the title and the first line say?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is the contents in the covered area?</a:t>
            </a:r>
          </a:p>
          <a:p>
            <a:pPr marL="228600" indent="-228600">
              <a:buAutoNum type="alphaLcParenR"/>
            </a:pPr>
            <a:r>
              <a:rPr lang="en-US" altLang="zh-CN" baseline="0" dirty="0" smtClean="0"/>
              <a:t>What is the purpose of this post?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Show students the slide and ask </a:t>
            </a:r>
            <a:r>
              <a:rPr lang="zh-CN" altLang="en-US" baseline="0" dirty="0" smtClean="0"/>
              <a:t>这是什么？</a:t>
            </a:r>
            <a:endParaRPr lang="en-US" altLang="zh-CN" baseline="0" dirty="0" smtClean="0"/>
          </a:p>
          <a:p>
            <a:pPr marL="0" indent="0">
              <a:buNone/>
            </a:pP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Guide students attentions towards the title and the first line: 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does the title and the first line say?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is the contents in the covered area?</a:t>
            </a:r>
          </a:p>
          <a:p>
            <a:pPr marL="228600" indent="-228600">
              <a:buAutoNum type="alphaLcParenR"/>
            </a:pPr>
            <a:r>
              <a:rPr lang="en-US" altLang="zh-CN" baseline="0" dirty="0" smtClean="0"/>
              <a:t>What is the purpose of this post?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Skim the article:</a:t>
            </a:r>
          </a:p>
          <a:p>
            <a:pPr marL="228600" indent="-228600">
              <a:buAutoNum type="arabicPeriod"/>
            </a:pPr>
            <a:r>
              <a:rPr lang="en-US" dirty="0" smtClean="0"/>
              <a:t>Circle the words of</a:t>
            </a:r>
            <a:r>
              <a:rPr lang="en-US" baseline="0" dirty="0" smtClean="0"/>
              <a:t> the types of people. Repeated words?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Show students the slide and ask </a:t>
            </a:r>
            <a:r>
              <a:rPr lang="zh-CN" altLang="en-US" baseline="0" dirty="0" smtClean="0"/>
              <a:t>这是什么？</a:t>
            </a:r>
            <a:endParaRPr lang="en-US" altLang="zh-CN" baseline="0" dirty="0" smtClean="0"/>
          </a:p>
          <a:p>
            <a:pPr marL="0" indent="0">
              <a:buNone/>
            </a:pPr>
            <a:endParaRPr lang="en-US" altLang="zh-CN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Guide students attentions towards the title and the first line: 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does the title and the first line say?</a:t>
            </a:r>
          </a:p>
          <a:p>
            <a:pPr marL="228600" indent="-228600">
              <a:buAutoNum type="alphaLcParenR"/>
            </a:pPr>
            <a:r>
              <a:rPr lang="en-US" baseline="0" dirty="0" smtClean="0"/>
              <a:t>What is the contents in the covered area?</a:t>
            </a:r>
          </a:p>
          <a:p>
            <a:pPr marL="228600" indent="-228600">
              <a:buAutoNum type="alphaLcParenR"/>
            </a:pPr>
            <a:r>
              <a:rPr lang="en-US" altLang="zh-CN" baseline="0" dirty="0" smtClean="0"/>
              <a:t>What is the purpose of this post?</a:t>
            </a:r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r>
              <a:rPr lang="en-US" baseline="0" dirty="0" smtClean="0"/>
              <a:t>3.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Skim the article:</a:t>
            </a:r>
          </a:p>
          <a:p>
            <a:pPr marL="228600" indent="-228600">
              <a:buAutoNum type="arabicPeriod"/>
            </a:pPr>
            <a:r>
              <a:rPr lang="en-US" dirty="0" smtClean="0"/>
              <a:t>Circle the words of</a:t>
            </a:r>
            <a:r>
              <a:rPr lang="en-US" baseline="0" dirty="0" smtClean="0"/>
              <a:t> the types of people. Repeated words?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E84248-801B-41A7-9FEB-1A078D6215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4698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36232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83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0668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611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5338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720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0739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6732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4690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2791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36322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1C45B-5D60-4798-80BA-6A2E524C9ACF}" type="datetimeFigureOut">
              <a:rPr lang="en-US" smtClean="0"/>
              <a:pPr/>
              <a:t>12/2/14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11CF5-8ABF-4438-9CD6-9AE478D5CE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6929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douban.com/group/topic/52138903/" TargetMode="External"/><Relationship Id="rId5" Type="http://schemas.openxmlformats.org/officeDocument/2006/relationships/image" Target="../media/image13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jpe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I: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/>
              <a:t>豆瓣小组简介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994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89" y="2057400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852523" y="2057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9540" y="2438400"/>
            <a:ext cx="31846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686050"/>
            <a:ext cx="4191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85921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2989" y="403572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9827" y="4459857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69179" y="4676237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86952" y="4953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33523" y="5181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5952" y="5638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" y="5867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63207" y="589903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05952" y="6296564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073989" y="2362200"/>
            <a:ext cx="29761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554912" y="2363972"/>
            <a:ext cx="29761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028646" y="3810000"/>
            <a:ext cx="48595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502116" y="5057237"/>
            <a:ext cx="40320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007080" y="5057237"/>
            <a:ext cx="346494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2526903" y="5057237"/>
            <a:ext cx="29761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020683" y="5057237"/>
            <a:ext cx="29761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54912" y="5241218"/>
            <a:ext cx="29761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024746" y="6019484"/>
            <a:ext cx="530166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7643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7200" y="2481943"/>
            <a:ext cx="5486400" cy="434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0694" y="3352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By yourself, highlight the words of the type of “people”.</a:t>
            </a:r>
          </a:p>
          <a:p>
            <a:r>
              <a:rPr lang="en-US" sz="2400" dirty="0" smtClean="0"/>
              <a:t>(3 minutes)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294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89" y="2060275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7-Point Star 3"/>
          <p:cNvSpPr/>
          <p:nvPr/>
        </p:nvSpPr>
        <p:spPr>
          <a:xfrm>
            <a:off x="643420" y="5943600"/>
            <a:ext cx="450011" cy="304800"/>
          </a:xfrm>
          <a:prstGeom prst="star7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7-Point Star 18"/>
          <p:cNvSpPr/>
          <p:nvPr/>
        </p:nvSpPr>
        <p:spPr>
          <a:xfrm>
            <a:off x="976572" y="5943600"/>
            <a:ext cx="450011" cy="304800"/>
          </a:xfrm>
          <a:prstGeom prst="star7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45583" y="5257800"/>
            <a:ext cx="554617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640958" y="5257800"/>
            <a:ext cx="554617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7-Point Star 21"/>
          <p:cNvSpPr/>
          <p:nvPr/>
        </p:nvSpPr>
        <p:spPr>
          <a:xfrm>
            <a:off x="1640958" y="4495800"/>
            <a:ext cx="450011" cy="304800"/>
          </a:xfrm>
          <a:prstGeom prst="star7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38400" y="2514600"/>
            <a:ext cx="554617" cy="3048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351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  <p:bldP spid="5" grpId="0" animBg="1"/>
      <p:bldP spid="21" grpId="0" animBg="1"/>
      <p:bldP spid="22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表</a:t>
            </a:r>
            <a:r>
              <a:rPr lang="zh-CN" altLang="en-US" b="1" dirty="0" smtClean="0"/>
              <a:t>示</a:t>
            </a:r>
            <a:r>
              <a:rPr lang="en-US" dirty="0" err="1" smtClean="0"/>
              <a:t>biǎoshì</a:t>
            </a:r>
            <a:r>
              <a:rPr lang="en-US" dirty="0" smtClean="0"/>
              <a:t>: mean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600200"/>
            <a:ext cx="81534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</a:t>
            </a:r>
            <a:r>
              <a:rPr lang="zh-CN" altLang="en-US" dirty="0">
                <a:solidFill>
                  <a:srgbClr val="7030A0"/>
                </a:solidFill>
              </a:rPr>
              <a:t>一个喜</a:t>
            </a:r>
            <a:r>
              <a:rPr lang="zh-CN" altLang="en-US" dirty="0" smtClean="0">
                <a:solidFill>
                  <a:srgbClr val="7030A0"/>
                </a:solidFill>
              </a:rPr>
              <a:t>欢</a:t>
            </a:r>
            <a:r>
              <a:rPr lang="zh-CN" altLang="en-US" dirty="0">
                <a:solidFill>
                  <a:srgbClr val="7030A0"/>
                </a:solidFill>
              </a:rPr>
              <a:t>唱歌</a:t>
            </a:r>
            <a:r>
              <a:rPr lang="zh-CN" altLang="en-US" dirty="0" smtClean="0">
                <a:solidFill>
                  <a:srgbClr val="7030A0"/>
                </a:solidFill>
              </a:rPr>
              <a:t>的</a:t>
            </a:r>
            <a:r>
              <a:rPr lang="zh-CN" altLang="en-US" dirty="0">
                <a:solidFill>
                  <a:srgbClr val="7030A0"/>
                </a:solidFill>
              </a:rPr>
              <a:t>人</a:t>
            </a:r>
            <a:r>
              <a:rPr lang="en-US" dirty="0"/>
              <a:t>” </a:t>
            </a:r>
            <a:r>
              <a:rPr lang="zh-CN" altLang="en-US" b="1" dirty="0"/>
              <a:t>表</a:t>
            </a:r>
            <a:r>
              <a:rPr lang="zh-CN" altLang="en-US" b="1" dirty="0" smtClean="0"/>
              <a:t>示</a:t>
            </a:r>
            <a:r>
              <a:rPr lang="en-US" dirty="0" smtClean="0"/>
              <a:t>: </a:t>
            </a: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zh-CN" altLang="en-US" dirty="0" smtClean="0"/>
              <a:t>这</a:t>
            </a:r>
            <a:r>
              <a:rPr lang="zh-CN" altLang="en-US" dirty="0"/>
              <a:t>个人很喜</a:t>
            </a:r>
            <a:r>
              <a:rPr lang="zh-CN" altLang="en-US" dirty="0" smtClean="0"/>
              <a:t>欢</a:t>
            </a:r>
            <a:r>
              <a:rPr lang="en-US" dirty="0" smtClean="0"/>
              <a:t>_____________________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</a:t>
            </a:r>
            <a:r>
              <a:rPr lang="zh-CN" altLang="en-US" dirty="0">
                <a:solidFill>
                  <a:srgbClr val="7030A0"/>
                </a:solidFill>
              </a:rPr>
              <a:t>一个爱打球的人</a:t>
            </a:r>
            <a:r>
              <a:rPr lang="en-US" dirty="0"/>
              <a:t>”</a:t>
            </a:r>
            <a:r>
              <a:rPr lang="en-US" b="1" dirty="0"/>
              <a:t>  </a:t>
            </a:r>
            <a:r>
              <a:rPr lang="zh-CN" altLang="en-US" b="1" dirty="0"/>
              <a:t>表示 </a:t>
            </a:r>
            <a:r>
              <a:rPr lang="en-US" b="1" dirty="0"/>
              <a:t>:   			</a:t>
            </a:r>
            <a:endParaRPr lang="en-US" b="1" dirty="0" smtClean="0"/>
          </a:p>
          <a:p>
            <a:pPr marL="0" indent="0">
              <a:buNone/>
            </a:pPr>
            <a:r>
              <a:rPr lang="zh-CN" altLang="en-US" dirty="0" smtClean="0"/>
              <a:t>这</a:t>
            </a:r>
            <a:r>
              <a:rPr lang="zh-CN" altLang="en-US" dirty="0"/>
              <a:t>个人很</a:t>
            </a:r>
            <a:r>
              <a:rPr lang="zh-CN" altLang="en-US" dirty="0" smtClean="0"/>
              <a:t>爱</a:t>
            </a:r>
            <a:r>
              <a:rPr lang="en-US" dirty="0" smtClean="0"/>
              <a:t>_______________________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“</a:t>
            </a:r>
            <a:r>
              <a:rPr lang="zh-CN" altLang="en-US" dirty="0">
                <a:solidFill>
                  <a:srgbClr val="7030A0"/>
                </a:solidFill>
              </a:rPr>
              <a:t>一个没有朋友的人</a:t>
            </a:r>
            <a:r>
              <a:rPr lang="en-US" dirty="0"/>
              <a:t>”</a:t>
            </a:r>
            <a:r>
              <a:rPr lang="en-US" b="1" dirty="0"/>
              <a:t> </a:t>
            </a:r>
            <a:r>
              <a:rPr lang="zh-CN" altLang="en-US" b="1" dirty="0"/>
              <a:t>表示</a:t>
            </a:r>
            <a:r>
              <a:rPr lang="en-US" b="1" dirty="0"/>
              <a:t>:	</a:t>
            </a:r>
            <a:endParaRPr lang="en-US" b="1" dirty="0" smtClean="0"/>
          </a:p>
          <a:p>
            <a:pPr marL="0" indent="0">
              <a:buNone/>
            </a:pPr>
            <a:r>
              <a:rPr lang="en-US" sz="3000" b="1" dirty="0" smtClean="0"/>
              <a:t> </a:t>
            </a:r>
            <a:r>
              <a:rPr lang="en-US" sz="3600" dirty="0"/>
              <a:t>_________________________________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62400" y="2057400"/>
            <a:ext cx="106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唱歌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94298" y="369656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打球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53340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</a:rPr>
              <a:t>这</a:t>
            </a:r>
            <a:r>
              <a:rPr lang="zh-CN" altLang="en-US" sz="3200" dirty="0" smtClean="0">
                <a:solidFill>
                  <a:srgbClr val="FF0000"/>
                </a:solidFill>
              </a:rPr>
              <a:t>个人没有朋友。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00877"/>
            <a:ext cx="21145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87365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89" y="2060275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2989" y="4572000"/>
            <a:ext cx="1669211" cy="228600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92988" y="4800600"/>
            <a:ext cx="3269412" cy="242777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2989" y="5043377"/>
            <a:ext cx="1669211" cy="228600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4128" y="5286154"/>
            <a:ext cx="1830472" cy="228600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0889" y="5750442"/>
            <a:ext cx="1234112" cy="228600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0890" y="6352284"/>
            <a:ext cx="1234112" cy="228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19200" y="2514600"/>
            <a:ext cx="1752600" cy="228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207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>
                <a:hlinkClick r:id="rId4"/>
              </a:rPr>
              <a:t>http://www.douban.com/group/topic/52138903</a:t>
            </a:r>
            <a:r>
              <a:rPr lang="en-US" sz="800" dirty="0" smtClean="0">
                <a:hlinkClick r:id="rId4"/>
              </a:rPr>
              <a:t>/</a:t>
            </a:r>
            <a:endParaRPr lang="en-US" sz="800" dirty="0" smtClean="0"/>
          </a:p>
          <a:p>
            <a:r>
              <a:rPr lang="en-US" altLang="zh-CN" sz="800" dirty="0" smtClean="0"/>
              <a:t>Images from clipart.</a:t>
            </a:r>
            <a:endParaRPr lang="en-US" sz="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89" y="2060275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92989" y="4572000"/>
            <a:ext cx="1669211" cy="228600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692988" y="4800600"/>
            <a:ext cx="3269412" cy="242777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92989" y="5043377"/>
            <a:ext cx="1669211" cy="228600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84128" y="5286154"/>
            <a:ext cx="1830472" cy="228600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0889" y="5750442"/>
            <a:ext cx="1234112" cy="228600"/>
          </a:xfrm>
          <a:prstGeom prst="roundRect">
            <a:avLst/>
          </a:prstGeom>
          <a:noFill/>
          <a:ln>
            <a:solidFill>
              <a:srgbClr val="EF11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70890" y="6352284"/>
            <a:ext cx="1234112" cy="228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19200" y="2514600"/>
            <a:ext cx="1752600" cy="22860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162300"/>
            <a:ext cx="147447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25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你和朋友夏天喜欢做什么？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00200"/>
            <a:ext cx="21431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6690" y="3886200"/>
            <a:ext cx="17367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/>
              <a:t>Images from clipart</a:t>
            </a:r>
            <a:endParaRPr lang="en-US" sz="1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2362200"/>
            <a:ext cx="523875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7314" y="6370712"/>
            <a:ext cx="472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http://www.baby611.com/pic/userup/1304/1P94359A94.jpg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2736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你和朋友夏天喜欢做什么？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4542" y="4124289"/>
            <a:ext cx="717137" cy="111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15240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打篮球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2590800" y="152400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唱歌</a:t>
            </a:r>
            <a:endParaRPr lang="en-US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5155" y="3969110"/>
            <a:ext cx="1224247" cy="101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90066" y="5312217"/>
            <a:ext cx="914400" cy="1291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14800" y="1535875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跑步</a:t>
            </a:r>
            <a:endParaRPr lang="en-US" sz="3200" dirty="0"/>
          </a:p>
        </p:txBody>
      </p:sp>
      <p:pic>
        <p:nvPicPr>
          <p:cNvPr id="1030" name="Picture 6" descr="https://encrypted-tbn0.gstatic.com/images?q=tbn:ANd9GcSy-O2TXr5o2yQC5k9kSVRDCzTvXWy-ZukhdFPCMCwE0I4G2IK1T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2073" y="5434539"/>
            <a:ext cx="1181763" cy="8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649502" y="1523999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游泳</a:t>
            </a:r>
            <a:endParaRPr lang="en-US" sz="3200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25636" t="6431" r="9338" b="31425"/>
          <a:stretch/>
        </p:blipFill>
        <p:spPr bwMode="auto">
          <a:xfrm>
            <a:off x="2276104" y="4114800"/>
            <a:ext cx="1439131" cy="1197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992339" y="1518060"/>
            <a:ext cx="1143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爬山</a:t>
            </a:r>
            <a:endParaRPr lang="en-US" sz="3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14121" y="5478006"/>
            <a:ext cx="1078218" cy="10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845127" y="3322700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/>
              <a:t>看电影</a:t>
            </a:r>
            <a:endParaRPr lang="en-US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2882240" y="3322698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吃美食</a:t>
            </a:r>
            <a:endParaRPr lang="en-US" sz="3200" dirty="0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6210" y="4077551"/>
            <a:ext cx="1347787" cy="101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780566" y="3360946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打桌球</a:t>
            </a:r>
            <a:endParaRPr lang="en-US" sz="3200" dirty="0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5514842"/>
            <a:ext cx="1327141" cy="1241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2799" y="5566751"/>
            <a:ext cx="1262001" cy="1262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6605155" y="3322697"/>
            <a:ext cx="144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/>
              <a:t>跳街舞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7254884" y="6496267"/>
            <a:ext cx="17367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" dirty="0" smtClean="0"/>
              <a:t>Images from clipart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4471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4 2.59944E-6 L 0.02657 -0.3045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7" y="-15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37835E-6 L -0.45591 -0.2742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95" y="-137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5402E-6 L -0.05191 -0.45722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4" y="-228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10083E-6 L -0.20573 -0.4523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5" y="-22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27 0.03331 L 0.4974 -0.3092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17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25532E-7 L -0.53073 -0.19519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5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9.25069E-8 L -0.16771 -0.01295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85" y="-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71138E-6 L 0.45243 -0.2278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22" y="-114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43 -0.01434 L 0.40834 -0.2511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88" y="-118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733096"/>
            <a:ext cx="6934200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Please find the title of this web post!</a:t>
            </a:r>
          </a:p>
          <a:p>
            <a:r>
              <a:rPr lang="en-US" sz="3200" dirty="0" smtClean="0"/>
              <a:t>(30 seconds)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303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1256161"/>
            <a:ext cx="2971800" cy="496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3607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7200" y="2481943"/>
            <a:ext cx="5486400" cy="434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77883" y="275469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With your partner, read the title and the first line. Write in Chinese on your paper: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Discuss the meaning of the title.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Guess the contents of this post.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Guess the purposes of this post.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76200" y="1256161"/>
            <a:ext cx="2971800" cy="49643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598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7200" y="2481943"/>
            <a:ext cx="5486400" cy="434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0694" y="3352800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By yourself, r</a:t>
            </a:r>
            <a:r>
              <a:rPr lang="en-US" sz="2400" dirty="0" smtClean="0"/>
              <a:t>ead the article (3 minutes)</a:t>
            </a:r>
          </a:p>
          <a:p>
            <a:r>
              <a:rPr lang="en-US" sz="2400" dirty="0" smtClean="0"/>
              <a:t>1. Circle the characters “</a:t>
            </a:r>
            <a:r>
              <a:rPr lang="zh-CN" altLang="en-US" sz="2400" dirty="0" smtClean="0"/>
              <a:t>人</a:t>
            </a:r>
            <a:r>
              <a:rPr lang="en-US" altLang="zh-CN" sz="2400" dirty="0" smtClean="0"/>
              <a:t>” and “</a:t>
            </a:r>
            <a:r>
              <a:rPr lang="zh-CN" altLang="en-US" sz="2400" dirty="0" smtClean="0"/>
              <a:t>朋友</a:t>
            </a:r>
            <a:r>
              <a:rPr lang="en-US" altLang="zh-CN" sz="2400" dirty="0" smtClean="0"/>
              <a:t>”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962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2989" y="2060275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852523" y="2057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729540" y="2438400"/>
            <a:ext cx="31846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505200" y="2686050"/>
            <a:ext cx="419100" cy="26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85921" y="4038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92989" y="4035725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989827" y="4459857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69179" y="4676237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86952" y="4953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33523" y="51816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605952" y="5638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62000" y="58674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063207" y="589903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605952" y="6296564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559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6928"/>
            <a:ext cx="9144001" cy="686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67892" y="1040717"/>
            <a:ext cx="287610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Adapted from </a:t>
            </a:r>
            <a:r>
              <a:rPr lang="en-US" sz="800" dirty="0"/>
              <a:t>http://www.douban.com/group/topic/52138903/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2057400"/>
            <a:ext cx="49530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57200" y="2481943"/>
            <a:ext cx="5486400" cy="4343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00694" y="33528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By yourself, underline the activities you do after school.</a:t>
            </a:r>
          </a:p>
          <a:p>
            <a:r>
              <a:rPr lang="en-US" sz="2400" dirty="0" smtClean="0"/>
              <a:t>(3 minutes)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1185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731</Words>
  <Application>Microsoft Macintosh PowerPoint</Application>
  <PresentationFormat>On-screen Show (4:3)</PresentationFormat>
  <Paragraphs>123</Paragraphs>
  <Slides>15</Slides>
  <Notes>13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Phase I:</vt:lpstr>
      <vt:lpstr>你和朋友夏天喜欢做什么？</vt:lpstr>
      <vt:lpstr>你和朋友夏天喜欢做什么？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表示biǎoshì: mean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Zhousu He</dc:creator>
  <cp:lastModifiedBy>Meng Yeh</cp:lastModifiedBy>
  <cp:revision>38</cp:revision>
  <dcterms:created xsi:type="dcterms:W3CDTF">2014-12-03T00:09:04Z</dcterms:created>
  <dcterms:modified xsi:type="dcterms:W3CDTF">2014-12-03T00:39:54Z</dcterms:modified>
</cp:coreProperties>
</file>